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67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35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BC2EC-69E9-6B45-9F5E-F00EB5E0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3700"/>
            <a:ext cx="10934700" cy="6070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14C6BD-D63E-1344-B332-92D0374B2E5E}"/>
              </a:ext>
            </a:extLst>
          </p:cNvPr>
          <p:cNvSpPr/>
          <p:nvPr/>
        </p:nvSpPr>
        <p:spPr>
          <a:xfrm>
            <a:off x="4084497" y="789000"/>
            <a:ext cx="581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www.youtube.com</a:t>
            </a:r>
            <a:r>
              <a:rPr lang="fr-FR" dirty="0"/>
              <a:t>/</a:t>
            </a:r>
            <a:r>
              <a:rPr lang="fr-FR" dirty="0" err="1"/>
              <a:t>watch?v</a:t>
            </a:r>
            <a:r>
              <a:rPr lang="fr-FR" dirty="0"/>
              <a:t>=wJqf17bZQsY&amp;t=2155s</a:t>
            </a:r>
          </a:p>
        </p:txBody>
      </p:sp>
    </p:spTree>
    <p:extLst>
      <p:ext uri="{BB962C8B-B14F-4D97-AF65-F5344CB8AC3E}">
        <p14:creationId xmlns:p14="http://schemas.microsoft.com/office/powerpoint/2010/main" val="1002948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1D386-9EE5-0B4A-8113-89694A16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9" y="1026682"/>
            <a:ext cx="8568267" cy="4804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5AB9B-2507-AF4E-B915-316BD4D4D03E}"/>
              </a:ext>
            </a:extLst>
          </p:cNvPr>
          <p:cNvSpPr txBox="1"/>
          <p:nvPr/>
        </p:nvSpPr>
        <p:spPr>
          <a:xfrm>
            <a:off x="1439333" y="592667"/>
            <a:ext cx="645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mamy </a:t>
            </a:r>
            <a:r>
              <a:rPr lang="fr-FR" dirty="0" err="1"/>
              <a:t>goose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care of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poussing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sounds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196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055D0-7F5C-8E41-8025-E9C1821FC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63" y="1405467"/>
            <a:ext cx="8097914" cy="4656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2151C-1D29-1544-814E-55A1D563098A}"/>
              </a:ext>
            </a:extLst>
          </p:cNvPr>
          <p:cNvSpPr txBox="1"/>
          <p:nvPr/>
        </p:nvSpPr>
        <p:spPr>
          <a:xfrm>
            <a:off x="1100667" y="660400"/>
            <a:ext cx="722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Baby </a:t>
            </a:r>
            <a:r>
              <a:rPr lang="fr-FR" dirty="0" err="1"/>
              <a:t>ducks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follow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animal </a:t>
            </a:r>
            <a:r>
              <a:rPr lang="fr-FR" dirty="0" err="1"/>
              <a:t>they</a:t>
            </a:r>
            <a:r>
              <a:rPr lang="fr-FR" dirty="0"/>
              <a:t> first </a:t>
            </a:r>
            <a:r>
              <a:rPr lang="fr-FR" dirty="0" err="1"/>
              <a:t>see</a:t>
            </a:r>
            <a:r>
              <a:rPr lang="fr-FR" dirty="0"/>
              <a:t>.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follow</a:t>
            </a:r>
            <a:r>
              <a:rPr lang="fr-FR" dirty="0"/>
              <a:t> a dog</a:t>
            </a:r>
          </a:p>
        </p:txBody>
      </p:sp>
    </p:spTree>
    <p:extLst>
      <p:ext uri="{BB962C8B-B14F-4D97-AF65-F5344CB8AC3E}">
        <p14:creationId xmlns:p14="http://schemas.microsoft.com/office/powerpoint/2010/main" val="369996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B55AD-67DA-6E48-A25E-8F3CB1AB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75" y="761999"/>
            <a:ext cx="8534633" cy="4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FCB37-8FA5-124B-BB03-749071AF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6" y="470386"/>
            <a:ext cx="8513233" cy="52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9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E859A-3E34-B74D-8A33-68FF0329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99" y="897466"/>
            <a:ext cx="7997525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4BE98-CF9E-CD41-A6EB-B46C5767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1047488"/>
            <a:ext cx="8553858" cy="4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9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96010-C042-8B48-BAA1-FD3297F0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806925"/>
            <a:ext cx="8324850" cy="51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7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068F0-5E2D-7644-970E-695E2465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66" y="1688607"/>
            <a:ext cx="10041466" cy="4257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56944-3B78-E445-A7BD-C129B7D11E55}"/>
              </a:ext>
            </a:extLst>
          </p:cNvPr>
          <p:cNvSpPr txBox="1"/>
          <p:nvPr/>
        </p:nvSpPr>
        <p:spPr>
          <a:xfrm>
            <a:off x="2184400" y="389467"/>
            <a:ext cx="633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Same</a:t>
            </a:r>
            <a:r>
              <a:rPr lang="fr-FR" dirty="0"/>
              <a:t> limitations of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. Do not </a:t>
            </a:r>
            <a:r>
              <a:rPr lang="fr-FR" dirty="0" err="1"/>
              <a:t>understand</a:t>
            </a:r>
            <a:r>
              <a:rPr lang="fr-FR" dirty="0"/>
              <a:t> cause and </a:t>
            </a:r>
            <a:r>
              <a:rPr lang="fr-FR" dirty="0" err="1"/>
              <a:t>effect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40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AFE5AE-360F-0B4C-AA7C-2D0F07D1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33" y="842671"/>
            <a:ext cx="8615892" cy="50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86B93-C5A5-284D-8FE7-ACFE8125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84" y="1490133"/>
            <a:ext cx="8367549" cy="28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A68F1-5BF7-884C-9B29-8EB044C1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666750"/>
            <a:ext cx="86741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E71F5-F31B-8F48-A01A-9F3FFBA3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17600"/>
            <a:ext cx="9906000" cy="462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5FA96-7880-354C-912B-197EE0C12449}"/>
              </a:ext>
            </a:extLst>
          </p:cNvPr>
          <p:cNvSpPr txBox="1"/>
          <p:nvPr/>
        </p:nvSpPr>
        <p:spPr>
          <a:xfrm>
            <a:off x="1143000" y="389467"/>
            <a:ext cx="35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see</a:t>
            </a:r>
            <a:r>
              <a:rPr lang="fr-FR" dirty="0"/>
              <a:t> how Alpha Go </a:t>
            </a:r>
            <a:r>
              <a:rPr lang="fr-FR" dirty="0" err="1"/>
              <a:t>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709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F72B0-3993-B240-8087-2CB524A5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781050"/>
            <a:ext cx="7950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2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6A049-6CE0-A34F-9394-9E122413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863600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0EB55-6137-604A-9407-7C632586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889000"/>
            <a:ext cx="8140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35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69294-F6A3-A342-BFB4-0C83B6CB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882650"/>
            <a:ext cx="10007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55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B3986-15C8-4949-84C6-CDDF7F8C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927100"/>
            <a:ext cx="7658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0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E795C4-2248-8049-AA16-01C21BCF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876300"/>
            <a:ext cx="100203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5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8DAE9-92B7-F949-A2A5-BD28A860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84250"/>
            <a:ext cx="10210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03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D3FC0-0403-CF4B-9490-1FEE58DE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25500"/>
            <a:ext cx="98552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41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44DD81-8DE6-F948-8F3D-32D71F24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822450"/>
            <a:ext cx="6527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D140B-1738-F349-B52A-3FE759F6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397473"/>
            <a:ext cx="10024533" cy="52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2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8ACB5-A4E9-494B-957A-DE48219B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98967"/>
            <a:ext cx="4622800" cy="38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6C708-6A44-D849-8F30-8651CF3D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246717"/>
            <a:ext cx="9969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26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E56E2-7A97-9247-AB2E-98A92230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200150"/>
            <a:ext cx="10528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96A7F-A139-E14E-B40A-C724E2DC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200150"/>
            <a:ext cx="10185400" cy="445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F273E-D878-A54A-BC1B-4D24E38D5D48}"/>
              </a:ext>
            </a:extLst>
          </p:cNvPr>
          <p:cNvSpPr txBox="1"/>
          <p:nvPr/>
        </p:nvSpPr>
        <p:spPr>
          <a:xfrm>
            <a:off x="2743200" y="389467"/>
            <a:ext cx="16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Bedroom</a:t>
            </a:r>
            <a:r>
              <a:rPr lang="fr-FR" dirty="0"/>
              <a:t> </a:t>
            </a:r>
            <a:r>
              <a:rPr lang="fr-FR" dirty="0" err="1"/>
              <a:t>pillow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0317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0712FE-7530-384C-BE3E-1A12CE1B7F74}"/>
              </a:ext>
            </a:extLst>
          </p:cNvPr>
          <p:cNvSpPr txBox="1"/>
          <p:nvPr/>
        </p:nvSpPr>
        <p:spPr>
          <a:xfrm>
            <a:off x="2794000" y="660400"/>
            <a:ext cx="904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recognize</a:t>
            </a:r>
            <a:r>
              <a:rPr lang="fr-FR" dirty="0"/>
              <a:t> the jaguar but </a:t>
            </a:r>
            <a:r>
              <a:rPr lang="fr-FR" dirty="0" err="1"/>
              <a:t>handwritten</a:t>
            </a:r>
            <a:r>
              <a:rPr lang="fr-FR" dirty="0"/>
              <a:t> one « no </a:t>
            </a:r>
            <a:r>
              <a:rPr lang="fr-FR" dirty="0" err="1"/>
              <a:t>idea</a:t>
            </a:r>
            <a:r>
              <a:rPr lang="fr-FR" dirty="0"/>
              <a:t>  », last one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as </a:t>
            </a:r>
          </a:p>
          <a:p>
            <a:r>
              <a:rPr lang="fr-FR" dirty="0"/>
              <a:t>Jaguar as </a:t>
            </a:r>
            <a:r>
              <a:rPr lang="fr-FR" dirty="0" err="1"/>
              <a:t>well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F7132-E0BE-CB48-BDC0-F07B6BE6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610783"/>
            <a:ext cx="107696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08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9D69F-BA43-0A4E-9BC3-D847BEB0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28800"/>
            <a:ext cx="10236200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2C7B-4E14-734F-A985-30CA73EFE01B}"/>
              </a:ext>
            </a:extLst>
          </p:cNvPr>
          <p:cNvSpPr txBox="1"/>
          <p:nvPr/>
        </p:nvSpPr>
        <p:spPr>
          <a:xfrm>
            <a:off x="2895600" y="1236133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Just </a:t>
            </a:r>
            <a:r>
              <a:rPr lang="fr-FR" dirty="0" err="1"/>
              <a:t>matchning</a:t>
            </a:r>
            <a:r>
              <a:rPr lang="fr-FR" dirty="0"/>
              <a:t> patterns</a:t>
            </a:r>
          </a:p>
        </p:txBody>
      </p:sp>
    </p:spTree>
    <p:extLst>
      <p:ext uri="{BB962C8B-B14F-4D97-AF65-F5344CB8AC3E}">
        <p14:creationId xmlns:p14="http://schemas.microsoft.com/office/powerpoint/2010/main" val="11114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18E7E-CD21-ED43-9E85-EFDE0A30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473200"/>
            <a:ext cx="10071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46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1944D-A286-5245-BF3A-4BA51714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55750"/>
            <a:ext cx="8724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95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4EAC4-07CD-8448-B99E-B4305CDD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628650"/>
            <a:ext cx="10185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21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C65062-BF6A-804D-91BF-3A8FE8BF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641350"/>
            <a:ext cx="10007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69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C4F01-67A7-2542-889B-9939F156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89050"/>
            <a:ext cx="8915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6AB81-8231-A94A-82A4-7CAD0454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32" y="728133"/>
            <a:ext cx="10098201" cy="514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84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8BC30-F29A-104E-BE95-040B71B0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15950"/>
            <a:ext cx="8039100" cy="562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BE6528-9E6A-724C-8539-5EE25E81E911}"/>
              </a:ext>
            </a:extLst>
          </p:cNvPr>
          <p:cNvSpPr txBox="1"/>
          <p:nvPr/>
        </p:nvSpPr>
        <p:spPr>
          <a:xfrm>
            <a:off x="2076450" y="246618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broken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249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19EC0C-57C8-924B-B865-600DD93C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28650"/>
            <a:ext cx="10083800" cy="560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F1F7B-AAED-A440-B6DE-EFA4C8224142}"/>
              </a:ext>
            </a:extLst>
          </p:cNvPr>
          <p:cNvSpPr txBox="1"/>
          <p:nvPr/>
        </p:nvSpPr>
        <p:spPr>
          <a:xfrm>
            <a:off x="1507067" y="118533"/>
            <a:ext cx="435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thousand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24hours a </a:t>
            </a:r>
            <a:r>
              <a:rPr lang="fr-FR" dirty="0" err="1"/>
              <a:t>day</a:t>
            </a:r>
            <a:r>
              <a:rPr lang="fr-FR" dirty="0"/>
              <a:t> for a </a:t>
            </a:r>
            <a:r>
              <a:rPr lang="fr-FR" dirty="0" err="1"/>
              <a:t>human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248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AF92A-2657-8546-8AE5-A174C531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314450"/>
            <a:ext cx="7404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7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74365-C022-7F47-AA25-63460B7E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692150"/>
            <a:ext cx="9779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8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DB938-DD64-6B4E-B525-C7CB66C9D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641350"/>
            <a:ext cx="101473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77D3A-7AD3-B349-B1A3-CBBFDCA7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485900"/>
            <a:ext cx="8445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8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109F0-7B81-AA48-914B-FE800C48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866900"/>
            <a:ext cx="6121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7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4D0AA-8292-8E49-995C-134230A9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333500"/>
            <a:ext cx="96393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4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0AD21-8E99-FA4E-84CE-3FB07F00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816100"/>
            <a:ext cx="8966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35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6B05D-5C71-3847-BBDF-043CF4F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428750"/>
            <a:ext cx="6057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596D5-3648-E84A-B168-C3F3603A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76" y="948267"/>
            <a:ext cx="10678923" cy="57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2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02F89-3B51-724B-BFA0-4FFD2D9A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76400"/>
            <a:ext cx="8648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31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736FA-9961-F34F-A5F8-0273C59F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035050"/>
            <a:ext cx="9728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51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61A9E-9064-3346-BA9F-049F65A4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054100"/>
            <a:ext cx="9118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1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D45F0-FAB1-B246-A9B2-6707B262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273300"/>
            <a:ext cx="7302500" cy="231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76A552-82C6-044D-B8A7-432CFC94B1D0}"/>
              </a:ext>
            </a:extLst>
          </p:cNvPr>
          <p:cNvSpPr txBox="1"/>
          <p:nvPr/>
        </p:nvSpPr>
        <p:spPr>
          <a:xfrm>
            <a:off x="4148667" y="5317067"/>
            <a:ext cx="311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Complements</a:t>
            </a:r>
            <a:r>
              <a:rPr lang="fr-FR" dirty="0"/>
              <a:t>: data &amp; </a:t>
            </a:r>
            <a:r>
              <a:rPr lang="fr-FR" dirty="0" err="1"/>
              <a:t>compute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8893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B8DC8-4684-EA43-92E7-2837AFCA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50850"/>
            <a:ext cx="9677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0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4770F-D392-3F4B-959D-588858E5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720850"/>
            <a:ext cx="7493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07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B3074-2EB5-244E-9C22-711CB7B0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59000"/>
            <a:ext cx="8839200" cy="2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54269C-5BCD-1245-9326-309C2CF83067}"/>
              </a:ext>
            </a:extLst>
          </p:cNvPr>
          <p:cNvSpPr txBox="1"/>
          <p:nvPr/>
        </p:nvSpPr>
        <p:spPr>
          <a:xfrm>
            <a:off x="2709333" y="5384800"/>
            <a:ext cx="827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Caputalize</a:t>
            </a:r>
            <a:r>
              <a:rPr lang="fr-FR" dirty="0"/>
              <a:t> on </a:t>
            </a:r>
            <a:r>
              <a:rPr lang="fr-FR" dirty="0" err="1"/>
              <a:t>worse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instincts. Most </a:t>
            </a:r>
            <a:r>
              <a:rPr lang="fr-FR" dirty="0" err="1"/>
              <a:t>poralized</a:t>
            </a:r>
            <a:r>
              <a:rPr lang="fr-FR" dirty="0"/>
              <a:t> version of </a:t>
            </a:r>
            <a:r>
              <a:rPr lang="fr-FR" dirty="0" err="1"/>
              <a:t>our</a:t>
            </a:r>
            <a:r>
              <a:rPr lang="fr-FR" dirty="0"/>
              <a:t> vision of the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39B0-B398-0640-A119-4427CD250CB5}"/>
              </a:ext>
            </a:extLst>
          </p:cNvPr>
          <p:cNvSpPr txBox="1"/>
          <p:nvPr/>
        </p:nvSpPr>
        <p:spPr>
          <a:xfrm>
            <a:off x="2709333" y="6070600"/>
            <a:ext cx="19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blue</a:t>
            </a:r>
            <a:r>
              <a:rPr lang="fr-FR" dirty="0"/>
              <a:t> </a:t>
            </a:r>
            <a:r>
              <a:rPr lang="fr-FR" dirty="0" err="1"/>
              <a:t>feed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139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8A455-4A31-6C4C-BDF7-476EE69D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742950"/>
            <a:ext cx="5740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6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EC9D8-9079-7B42-8CD9-333F083F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860550"/>
            <a:ext cx="7239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6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9AE76-1144-E244-8539-29069CD2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1587500"/>
            <a:ext cx="4546600" cy="368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A9CB3-B3DC-3440-9EDD-5B2084DD851B}"/>
              </a:ext>
            </a:extLst>
          </p:cNvPr>
          <p:cNvSpPr txBox="1"/>
          <p:nvPr/>
        </p:nvSpPr>
        <p:spPr>
          <a:xfrm>
            <a:off x="2269067" y="406400"/>
            <a:ext cx="42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Russia</a:t>
            </a:r>
            <a:r>
              <a:rPr lang="fr-FR" dirty="0"/>
              <a:t>: information </a:t>
            </a:r>
            <a:r>
              <a:rPr lang="fr-FR" dirty="0" err="1"/>
              <a:t>campaign</a:t>
            </a:r>
            <a:r>
              <a:rPr lang="fr-FR" dirty="0"/>
              <a:t> at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bubble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12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379B38-4555-334A-BD9F-B566080C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04" y="152400"/>
            <a:ext cx="10748995" cy="5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0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64993-3E2F-3749-8CAD-DB136EA4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81200"/>
            <a:ext cx="5905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1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3EA0D-EE79-6C4C-9866-C453DBEC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787400"/>
            <a:ext cx="9232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5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C11AF-8725-4845-8A6A-2CBF9A58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87550"/>
            <a:ext cx="8382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0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1DE6CB-8DC4-B545-8AF2-3C11517D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041400"/>
            <a:ext cx="10020300" cy="477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1AF03-D6D1-5F4C-A123-03DDD6687D01}"/>
              </a:ext>
            </a:extLst>
          </p:cNvPr>
          <p:cNvSpPr txBox="1"/>
          <p:nvPr/>
        </p:nvSpPr>
        <p:spPr>
          <a:xfrm>
            <a:off x="1981200" y="440266"/>
            <a:ext cx="336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Immigrants or </a:t>
            </a:r>
            <a:r>
              <a:rPr lang="fr-FR" dirty="0" err="1"/>
              <a:t>soon</a:t>
            </a:r>
            <a:r>
              <a:rPr lang="fr-FR" dirty="0"/>
              <a:t> of immigrants</a:t>
            </a:r>
          </a:p>
        </p:txBody>
      </p:sp>
    </p:spTree>
    <p:extLst>
      <p:ext uri="{BB962C8B-B14F-4D97-AF65-F5344CB8AC3E}">
        <p14:creationId xmlns:p14="http://schemas.microsoft.com/office/powerpoint/2010/main" val="524755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5A2752-FEC0-DF48-A2BB-65BE594B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787400"/>
            <a:ext cx="9893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6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0BA8B3-D299-B44B-92CF-ABE88A7F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800100"/>
            <a:ext cx="10033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9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4E13EC-9445-5349-B0EE-1D40A6488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676400"/>
            <a:ext cx="7429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6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4941D-EF7E-1449-963E-65584F02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45138"/>
            <a:ext cx="7495117" cy="4265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E7237-CF29-764A-BECA-B004AD1CF43D}"/>
              </a:ext>
            </a:extLst>
          </p:cNvPr>
          <p:cNvSpPr txBox="1"/>
          <p:nvPr/>
        </p:nvSpPr>
        <p:spPr>
          <a:xfrm>
            <a:off x="897466" y="4944534"/>
            <a:ext cx="995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Wales </a:t>
            </a:r>
            <a:r>
              <a:rPr lang="fr-FR" dirty="0" err="1"/>
              <a:t>trained</a:t>
            </a:r>
            <a:r>
              <a:rPr lang="fr-FR" dirty="0"/>
              <a:t> to </a:t>
            </a:r>
            <a:r>
              <a:rPr lang="fr-FR" dirty="0" err="1"/>
              <a:t>pick</a:t>
            </a:r>
            <a:r>
              <a:rPr lang="fr-FR" dirty="0"/>
              <a:t> up a trash in </a:t>
            </a:r>
            <a:r>
              <a:rPr lang="fr-FR" dirty="0" err="1"/>
              <a:t>their</a:t>
            </a:r>
            <a:r>
              <a:rPr lang="fr-FR" dirty="0"/>
              <a:t> tank and </a:t>
            </a:r>
            <a:r>
              <a:rPr lang="fr-FR" dirty="0" err="1"/>
              <a:t>trade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fish</a:t>
            </a:r>
            <a:r>
              <a:rPr lang="fr-FR" dirty="0"/>
              <a:t>. One </a:t>
            </a:r>
            <a:r>
              <a:rPr lang="fr-FR" dirty="0" err="1"/>
              <a:t>day</a:t>
            </a:r>
            <a:r>
              <a:rPr lang="fr-FR" dirty="0"/>
              <a:t> a </a:t>
            </a:r>
            <a:r>
              <a:rPr lang="fr-FR" dirty="0" err="1"/>
              <a:t>seagull</a:t>
            </a:r>
            <a:r>
              <a:rPr lang="fr-FR" dirty="0"/>
              <a:t> </a:t>
            </a:r>
            <a:r>
              <a:rPr lang="fr-FR" dirty="0" err="1"/>
              <a:t>died</a:t>
            </a:r>
            <a:r>
              <a:rPr lang="fr-FR" dirty="0"/>
              <a:t> and</a:t>
            </a:r>
          </a:p>
          <a:p>
            <a:r>
              <a:rPr lang="fr-FR" dirty="0" err="1"/>
              <a:t>Fell</a:t>
            </a:r>
            <a:r>
              <a:rPr lang="fr-FR" dirty="0"/>
              <a:t> down </a:t>
            </a:r>
            <a:r>
              <a:rPr lang="fr-FR" dirty="0" err="1"/>
              <a:t>into</a:t>
            </a:r>
            <a:r>
              <a:rPr lang="fr-FR" dirty="0"/>
              <a:t> the tank and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getting</a:t>
            </a:r>
            <a:r>
              <a:rPr lang="fr-FR" dirty="0"/>
              <a:t> one batch of </a:t>
            </a:r>
            <a:r>
              <a:rPr lang="fr-FR" dirty="0" err="1"/>
              <a:t>fish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got</a:t>
            </a:r>
            <a:r>
              <a:rPr lang="fr-FR" dirty="0"/>
              <a:t> 2 (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 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or</a:t>
            </a:r>
          </a:p>
          <a:p>
            <a:r>
              <a:rPr lang="fr-FR" dirty="0"/>
              <a:t>Something. Wales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eat</a:t>
            </a:r>
            <a:r>
              <a:rPr lang="fr-FR" dirty="0"/>
              <a:t> all and </a:t>
            </a:r>
            <a:r>
              <a:rPr lang="fr-FR" dirty="0" err="1"/>
              <a:t>kept</a:t>
            </a:r>
            <a:r>
              <a:rPr lang="fr-FR" dirty="0"/>
              <a:t> one batch to capture more </a:t>
            </a:r>
            <a:r>
              <a:rPr lang="fr-FR" dirty="0" err="1"/>
              <a:t>seagull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2985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F457A1-A738-5C47-9E90-892CF33D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5" y="481169"/>
            <a:ext cx="7711017" cy="40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8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82721-FC68-AC44-AF21-CAA01BC0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96900"/>
            <a:ext cx="97409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6F317-6DFE-EA43-B04D-C30CE8CC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310363"/>
            <a:ext cx="10077275" cy="62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6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4A7A8-47A7-9B44-8E0C-92D8BBDC1F9E}"/>
              </a:ext>
            </a:extLst>
          </p:cNvPr>
          <p:cNvSpPr txBox="1"/>
          <p:nvPr/>
        </p:nvSpPr>
        <p:spPr>
          <a:xfrm>
            <a:off x="541867" y="338666"/>
            <a:ext cx="451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have the </a:t>
            </a:r>
            <a:r>
              <a:rPr lang="fr-FR" dirty="0" err="1"/>
              <a:t>old</a:t>
            </a:r>
            <a:r>
              <a:rPr lang="fr-FR" dirty="0"/>
              <a:t> part, but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neo-cortex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2F708-5533-3047-8A44-C3BE5017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377950"/>
            <a:ext cx="8674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45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A4819-43E3-4A4D-8427-37965C68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539750"/>
            <a:ext cx="100711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17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3B861-1143-0147-A1C7-14432534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1828800"/>
            <a:ext cx="5473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57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7ACE1-EA17-2D43-82D1-D5AB9C73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939800"/>
            <a:ext cx="8864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84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B73538-BFCA-AB41-9670-84C93858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584200"/>
            <a:ext cx="6667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9373D-F3C5-D84F-A60D-9394ADD9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84" y="1430867"/>
            <a:ext cx="6692900" cy="34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080BC-127B-4944-93B4-E39F87CC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34" y="5156200"/>
            <a:ext cx="3505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08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00A43-C654-9846-930D-A5734627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359" y="0"/>
            <a:ext cx="5889325" cy="3683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C9915-43CE-AF4B-8A2A-209BFB31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579565"/>
            <a:ext cx="7023100" cy="41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5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55B7E-0F60-9F43-B316-D7C853C0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11666"/>
            <a:ext cx="5600700" cy="223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8D7CAC-0978-1248-8933-FB9664D9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17" y="1329266"/>
            <a:ext cx="7581900" cy="505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516872-A25F-3549-B816-FE320A5F6445}"/>
              </a:ext>
            </a:extLst>
          </p:cNvPr>
          <p:cNvSpPr txBox="1"/>
          <p:nvPr/>
        </p:nvSpPr>
        <p:spPr>
          <a:xfrm>
            <a:off x="603250" y="2793936"/>
            <a:ext cx="30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.</a:t>
            </a:r>
          </a:p>
          <a:p>
            <a:r>
              <a:rPr lang="fr-FR" dirty="0" err="1"/>
              <a:t>Jetsons</a:t>
            </a:r>
            <a:r>
              <a:rPr lang="fr-FR" dirty="0"/>
              <a:t> </a:t>
            </a:r>
            <a:r>
              <a:rPr lang="fr-FR" dirty="0" err="1"/>
              <a:t>controlled</a:t>
            </a:r>
            <a:r>
              <a:rPr lang="fr-FR" dirty="0"/>
              <a:t> by a </a:t>
            </a:r>
            <a:r>
              <a:rPr lang="fr-FR" dirty="0" err="1"/>
              <a:t>human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080DC-1E61-2346-B27B-59DD029C003F}"/>
              </a:ext>
            </a:extLst>
          </p:cNvPr>
          <p:cNvSpPr txBox="1"/>
          <p:nvPr/>
        </p:nvSpPr>
        <p:spPr>
          <a:xfrm>
            <a:off x="603250" y="3769034"/>
            <a:ext cx="1954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are a living in a</a:t>
            </a:r>
          </a:p>
          <a:p>
            <a:r>
              <a:rPr lang="fr-FR" dirty="0" err="1"/>
              <a:t>Jetsons</a:t>
            </a:r>
            <a:r>
              <a:rPr lang="fr-FR" dirty="0"/>
              <a:t> society</a:t>
            </a:r>
          </a:p>
        </p:txBody>
      </p:sp>
    </p:spTree>
    <p:extLst>
      <p:ext uri="{BB962C8B-B14F-4D97-AF65-F5344CB8AC3E}">
        <p14:creationId xmlns:p14="http://schemas.microsoft.com/office/powerpoint/2010/main" val="2293711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1B21E-4988-254E-8511-DBFB8D4F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635000"/>
            <a:ext cx="10045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521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5F746-5663-8B44-9919-C7B4E448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184" y="1255183"/>
            <a:ext cx="4533900" cy="255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0B5380-B848-9744-83AA-5531C4B44BDB}"/>
              </a:ext>
            </a:extLst>
          </p:cNvPr>
          <p:cNvSpPr txBox="1"/>
          <p:nvPr/>
        </p:nvSpPr>
        <p:spPr>
          <a:xfrm>
            <a:off x="3843867" y="413173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33:25</a:t>
            </a:r>
          </a:p>
        </p:txBody>
      </p:sp>
    </p:spTree>
    <p:extLst>
      <p:ext uri="{BB962C8B-B14F-4D97-AF65-F5344CB8AC3E}">
        <p14:creationId xmlns:p14="http://schemas.microsoft.com/office/powerpoint/2010/main" val="296140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9A135-D4EE-D946-B268-08FC9FC0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14" y="1168399"/>
            <a:ext cx="10368352" cy="4335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4293BE-50F0-754D-AE19-2EB17BED6B40}"/>
              </a:ext>
            </a:extLst>
          </p:cNvPr>
          <p:cNvSpPr txBox="1"/>
          <p:nvPr/>
        </p:nvSpPr>
        <p:spPr>
          <a:xfrm>
            <a:off x="1896533" y="6146799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Took</a:t>
            </a:r>
            <a:r>
              <a:rPr lang="fr-FR" dirty="0"/>
              <a:t> the all </a:t>
            </a:r>
            <a:r>
              <a:rPr lang="fr-FR" dirty="0" err="1"/>
              <a:t>evolution</a:t>
            </a:r>
            <a:r>
              <a:rPr lang="fr-FR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297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AEB17-8F92-664E-90CA-36E79971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7" y="588239"/>
            <a:ext cx="9235978" cy="55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94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219</Words>
  <Application>Microsoft Macintosh PowerPoint</Application>
  <PresentationFormat>Widescreen</PresentationFormat>
  <Paragraphs>26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Franck Albinet</dc:creator>
  <cp:lastModifiedBy>Franck Albinet</cp:lastModifiedBy>
  <cp:revision>12</cp:revision>
  <dcterms:created xsi:type="dcterms:W3CDTF">2018-08-22T09:28:15Z</dcterms:created>
  <dcterms:modified xsi:type="dcterms:W3CDTF">2018-08-22T10:35:17Z</dcterms:modified>
</cp:coreProperties>
</file>